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7432000" cy="4876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 varScale="1">
        <p:scale>
          <a:sx n="16" d="100"/>
          <a:sy n="16" d="100"/>
        </p:scale>
        <p:origin x="358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7981508"/>
            <a:ext cx="23317200" cy="16979042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25615326"/>
            <a:ext cx="20574000" cy="11774691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91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2596529"/>
            <a:ext cx="5915025" cy="4132997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2596529"/>
            <a:ext cx="17402175" cy="41329972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31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26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12158544"/>
            <a:ext cx="23660100" cy="20286790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32637255"/>
            <a:ext cx="23660100" cy="10668344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2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12982645"/>
            <a:ext cx="11658600" cy="3094385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12982645"/>
            <a:ext cx="11658600" cy="3094385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28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596540"/>
            <a:ext cx="23660100" cy="94265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11955326"/>
            <a:ext cx="11605020" cy="585912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7814447"/>
            <a:ext cx="11605020" cy="2620236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11955326"/>
            <a:ext cx="11662173" cy="585912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7814447"/>
            <a:ext cx="11662173" cy="2620236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007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68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02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251306"/>
            <a:ext cx="8847534" cy="1137957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7021928"/>
            <a:ext cx="13887450" cy="34658017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4630877"/>
            <a:ext cx="8847534" cy="27105508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11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251306"/>
            <a:ext cx="8847534" cy="1137957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7021928"/>
            <a:ext cx="13887450" cy="34658017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4630877"/>
            <a:ext cx="8847534" cy="27105508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05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2596540"/>
            <a:ext cx="23660100" cy="942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12982645"/>
            <a:ext cx="23660100" cy="30943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45202194"/>
            <a:ext cx="61722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65E70-5D47-499B-9357-AD77D18E7A6C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45202194"/>
            <a:ext cx="92583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45202194"/>
            <a:ext cx="61722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0BC77-09B7-4F61-9230-75A13A73D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77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6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9310C26895984B8A15B67BDB451BFB" ma:contentTypeVersion="17" ma:contentTypeDescription="Ein neues Dokument erstellen." ma:contentTypeScope="" ma:versionID="f02d3c7eb945b2f5c708122ee1e0df4c">
  <xsd:schema xmlns:xsd="http://www.w3.org/2001/XMLSchema" xmlns:xs="http://www.w3.org/2001/XMLSchema" xmlns:p="http://schemas.microsoft.com/office/2006/metadata/properties" xmlns:ns2="e58eaca8-f4da-4d53-a948-ecd7d12d3e4a" xmlns:ns3="c82cca38-21c0-4085-b597-6714eaf117dc" xmlns:ns4="11dbbd15-56a6-4a36-99c3-e06f7c17aee8" targetNamespace="http://schemas.microsoft.com/office/2006/metadata/properties" ma:root="true" ma:fieldsID="fd89b9edbbe5e0d13ccb5b81d2eb7506" ns2:_="" ns3:_="" ns4:_="">
    <xsd:import namespace="e58eaca8-f4da-4d53-a948-ecd7d12d3e4a"/>
    <xsd:import namespace="c82cca38-21c0-4085-b597-6714eaf117dc"/>
    <xsd:import namespace="11dbbd15-56a6-4a36-99c3-e06f7c17aee8"/>
    <xsd:element name="properties">
      <xsd:complexType>
        <xsd:sequence>
          <xsd:element name="documentManagement">
            <xsd:complexType>
              <xsd:all>
                <xsd:element ref="ns2:Jahr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eaca8-f4da-4d53-a948-ecd7d12d3e4a" elementFormDefault="qualified">
    <xsd:import namespace="http://schemas.microsoft.com/office/2006/documentManagement/types"/>
    <xsd:import namespace="http://schemas.microsoft.com/office/infopath/2007/PartnerControls"/>
    <xsd:element name="Jahr" ma:index="8" nillable="true" ma:displayName="Jahr" ma:default="" ma:internalName="Jahr" ma:readOnly="false" ma:percentage="FALSE">
      <xsd:simpleType>
        <xsd:restriction base="dms:Number"/>
      </xsd:simpleType>
    </xsd:element>
    <xsd:element name="TaxCatchAll" ma:index="18" nillable="true" ma:displayName="Taxonomy Catch All Column" ma:hidden="true" ma:list="{1301db5b-9128-4592-80e1-a1a9c80be96a}" ma:internalName="TaxCatchAll" ma:showField="CatchAllData" ma:web="11dbbd15-56a6-4a36-99c3-e06f7c17ae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2cca38-21c0-4085-b597-6714eaf117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f3f64381-af27-4bc9-81c0-3cb2584565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dbbd15-56a6-4a36-99c3-e06f7c17aee8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f3f64381-af27-4bc9-81c0-3cb258456522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767350-0622-414C-ACD3-6E89DC2C2D91}"/>
</file>

<file path=customXml/itemProps2.xml><?xml version="1.0" encoding="utf-8"?>
<ds:datastoreItem xmlns:ds="http://schemas.openxmlformats.org/officeDocument/2006/customXml" ds:itemID="{04BC1C37-89EE-4387-9C3A-52683A8C096A}"/>
</file>

<file path=customXml/itemProps3.xml><?xml version="1.0" encoding="utf-8"?>
<ds:datastoreItem xmlns:ds="http://schemas.openxmlformats.org/officeDocument/2006/customXml" ds:itemID="{34A791F6-1131-47D5-BE8B-8233BFA6925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Fritzsche</dc:creator>
  <cp:lastModifiedBy>Stefan Giehm</cp:lastModifiedBy>
  <cp:revision>5</cp:revision>
  <dcterms:created xsi:type="dcterms:W3CDTF">2016-04-06T09:22:18Z</dcterms:created>
  <dcterms:modified xsi:type="dcterms:W3CDTF">2017-02-28T08:29:31Z</dcterms:modified>
</cp:coreProperties>
</file>